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chael Morris" userId="5bc43847-4924-4de4-9056-f75e4a26d811" providerId="ADAL" clId="{CE7C5CC8-BE06-4B0E-B316-FBA909AB290E}"/>
    <pc:docChg chg="modSld">
      <pc:chgData name="Rachael Morris" userId="5bc43847-4924-4de4-9056-f75e4a26d811" providerId="ADAL" clId="{CE7C5CC8-BE06-4B0E-B316-FBA909AB290E}" dt="2022-05-27T07:01:42.825" v="2" actId="20577"/>
      <pc:docMkLst>
        <pc:docMk/>
      </pc:docMkLst>
      <pc:sldChg chg="modSp mod">
        <pc:chgData name="Rachael Morris" userId="5bc43847-4924-4de4-9056-f75e4a26d811" providerId="ADAL" clId="{CE7C5CC8-BE06-4B0E-B316-FBA909AB290E}" dt="2022-05-27T07:01:42.825" v="2" actId="20577"/>
        <pc:sldMkLst>
          <pc:docMk/>
          <pc:sldMk cId="2499962293" sldId="258"/>
        </pc:sldMkLst>
        <pc:graphicFrameChg chg="modGraphic">
          <ac:chgData name="Rachael Morris" userId="5bc43847-4924-4de4-9056-f75e4a26d811" providerId="ADAL" clId="{CE7C5CC8-BE06-4B0E-B316-FBA909AB290E}" dt="2022-05-27T07:01:42.825" v="2" actId="20577"/>
          <ac:graphicFrameMkLst>
            <pc:docMk/>
            <pc:sldMk cId="2499962293" sldId="258"/>
            <ac:graphicFrameMk id="5" creationId="{42AF154C-A34B-44F8-8495-72F7D0F6109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9E21E6-9ACE-4DFE-B588-6411E6E64595}"/>
              </a:ext>
            </a:extLst>
          </p:cNvPr>
          <p:cNvSpPr/>
          <p:nvPr/>
        </p:nvSpPr>
        <p:spPr>
          <a:xfrm>
            <a:off x="239713" y="5516563"/>
            <a:ext cx="11712575" cy="12255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pic>
        <p:nvPicPr>
          <p:cNvPr id="5" name="Picture 7" descr="P:\Communications\Development\Change June 2012\New Stationery Development - Yeomans\JOC\Image3.jpg">
            <a:extLst>
              <a:ext uri="{FF2B5EF4-FFF2-40B4-BE49-F238E27FC236}">
                <a16:creationId xmlns:a16="http://schemas.microsoft.com/office/drawing/2014/main" id="{6025592F-316F-45F8-B99C-63027DC330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8988" y="3557588"/>
            <a:ext cx="3962400" cy="296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7869" y="908723"/>
            <a:ext cx="11664951" cy="981075"/>
          </a:xfrm>
        </p:spPr>
        <p:txBody>
          <a:bodyPr/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4433" y="2061096"/>
            <a:ext cx="11618384" cy="4318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3200">
                <a:solidFill>
                  <a:srgbClr val="0079BC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019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7381" y="836712"/>
            <a:ext cx="11040203" cy="5112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Slide Number Placeholder 11">
            <a:extLst>
              <a:ext uri="{FF2B5EF4-FFF2-40B4-BE49-F238E27FC236}">
                <a16:creationId xmlns:a16="http://schemas.microsoft.com/office/drawing/2014/main" id="{41A95A44-2627-4A06-BDEE-FDE3E5EA12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12238" y="6118225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fld id="{BFD9D24A-E341-4533-896F-2C6B12BF37F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8709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281118"/>
            <a:ext cx="10363200" cy="1362075"/>
          </a:xfrm>
        </p:spPr>
        <p:txBody>
          <a:bodyPr anchor="t"/>
          <a:lstStyle>
            <a:lvl1pPr algn="l">
              <a:defRPr sz="1600" b="1" cap="all"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780931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052264"/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11">
            <a:extLst>
              <a:ext uri="{FF2B5EF4-FFF2-40B4-BE49-F238E27FC236}">
                <a16:creationId xmlns:a16="http://schemas.microsoft.com/office/drawing/2014/main" id="{0E7A5E17-3A50-4627-A8D4-C059273CF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4E6C1AA-0605-4CA7-A8F9-F57C76F20B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27585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81" y="188640"/>
            <a:ext cx="11041227" cy="5040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7383" y="836712"/>
            <a:ext cx="5376597" cy="5112568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solidFill>
                  <a:srgbClr val="052264"/>
                </a:solidFill>
                <a:latin typeface="+mn-lt"/>
                <a:cs typeface="Arial" pitchFamily="34" charset="0"/>
              </a:defRPr>
            </a:lvl1pPr>
            <a:lvl2pPr>
              <a:defRPr sz="2400">
                <a:solidFill>
                  <a:srgbClr val="052264"/>
                </a:solidFill>
                <a:latin typeface="+mn-lt"/>
                <a:cs typeface="Arial" pitchFamily="34" charset="0"/>
              </a:defRPr>
            </a:lvl2pPr>
            <a:lvl3pPr>
              <a:defRPr sz="2000">
                <a:solidFill>
                  <a:srgbClr val="052264"/>
                </a:solidFill>
                <a:latin typeface="+mn-lt"/>
                <a:cs typeface="Arial" pitchFamily="34" charset="0"/>
              </a:defRPr>
            </a:lvl3pPr>
            <a:lvl4pPr>
              <a:defRPr sz="1800">
                <a:solidFill>
                  <a:srgbClr val="052264"/>
                </a:solidFill>
                <a:latin typeface="+mn-lt"/>
                <a:cs typeface="Arial" pitchFamily="34" charset="0"/>
              </a:defRPr>
            </a:lvl4pPr>
            <a:lvl5pPr>
              <a:defRPr sz="1800">
                <a:solidFill>
                  <a:srgbClr val="052264"/>
                </a:solidFill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0" y="836712"/>
            <a:ext cx="5472608" cy="5112568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solidFill>
                  <a:srgbClr val="052264"/>
                </a:solidFill>
                <a:latin typeface="+mn-lt"/>
                <a:cs typeface="Arial" pitchFamily="34" charset="0"/>
              </a:defRPr>
            </a:lvl1pPr>
            <a:lvl2pPr>
              <a:defRPr sz="2400">
                <a:solidFill>
                  <a:srgbClr val="052264"/>
                </a:solidFill>
                <a:latin typeface="+mn-lt"/>
                <a:cs typeface="Arial" pitchFamily="34" charset="0"/>
              </a:defRPr>
            </a:lvl2pPr>
            <a:lvl3pPr>
              <a:defRPr sz="2000">
                <a:solidFill>
                  <a:srgbClr val="052264"/>
                </a:solidFill>
                <a:latin typeface="+mn-lt"/>
                <a:cs typeface="Arial" pitchFamily="34" charset="0"/>
              </a:defRPr>
            </a:lvl3pPr>
            <a:lvl4pPr>
              <a:defRPr sz="1800">
                <a:solidFill>
                  <a:srgbClr val="052264"/>
                </a:solidFill>
                <a:latin typeface="+mn-lt"/>
                <a:cs typeface="Arial" pitchFamily="34" charset="0"/>
              </a:defRPr>
            </a:lvl4pPr>
            <a:lvl5pPr>
              <a:defRPr sz="1800">
                <a:solidFill>
                  <a:srgbClr val="052264"/>
                </a:solidFill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Slide Number Placeholder 11">
            <a:extLst>
              <a:ext uri="{FF2B5EF4-FFF2-40B4-BE49-F238E27FC236}">
                <a16:creationId xmlns:a16="http://schemas.microsoft.com/office/drawing/2014/main" id="{66A5E079-6AC0-40A1-8605-9BA0C04233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F8D0941-F1C8-4B2B-A6F8-8445C3D47DC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81526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81" y="188640"/>
            <a:ext cx="11041227" cy="5040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7383" y="836715"/>
            <a:ext cx="5386917" cy="59774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>
                <a:solidFill>
                  <a:srgbClr val="052264"/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383" y="1412779"/>
            <a:ext cx="5386917" cy="4536503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solidFill>
                  <a:srgbClr val="052264"/>
                </a:solidFill>
                <a:latin typeface="+mn-lt"/>
                <a:cs typeface="Arial" pitchFamily="34" charset="0"/>
              </a:defRPr>
            </a:lvl1pPr>
            <a:lvl2pPr>
              <a:defRPr sz="2000">
                <a:solidFill>
                  <a:srgbClr val="052264"/>
                </a:solidFill>
                <a:latin typeface="+mn-lt"/>
                <a:cs typeface="Arial" pitchFamily="34" charset="0"/>
              </a:defRPr>
            </a:lvl2pPr>
            <a:lvl3pPr>
              <a:defRPr sz="1800">
                <a:solidFill>
                  <a:srgbClr val="052264"/>
                </a:solidFill>
                <a:latin typeface="+mn-lt"/>
                <a:cs typeface="Arial" pitchFamily="34" charset="0"/>
              </a:defRPr>
            </a:lvl3pPr>
            <a:lvl4pPr>
              <a:defRPr sz="1600">
                <a:solidFill>
                  <a:srgbClr val="052264"/>
                </a:solidFill>
                <a:latin typeface="+mn-lt"/>
                <a:cs typeface="Arial" pitchFamily="34" charset="0"/>
              </a:defRPr>
            </a:lvl4pPr>
            <a:lvl5pPr>
              <a:defRPr sz="1600">
                <a:solidFill>
                  <a:srgbClr val="052264"/>
                </a:solidFill>
                <a:latin typeface="+mn-lt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0" y="858391"/>
            <a:ext cx="5472608" cy="56775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>
                <a:solidFill>
                  <a:srgbClr val="052264"/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6000" y="1412779"/>
            <a:ext cx="5472608" cy="4536503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solidFill>
                  <a:srgbClr val="052264"/>
                </a:solidFill>
                <a:latin typeface="+mn-lt"/>
                <a:cs typeface="Arial" pitchFamily="34" charset="0"/>
              </a:defRPr>
            </a:lvl1pPr>
            <a:lvl2pPr>
              <a:defRPr sz="2000">
                <a:solidFill>
                  <a:srgbClr val="052264"/>
                </a:solidFill>
                <a:latin typeface="+mn-lt"/>
                <a:cs typeface="Arial" pitchFamily="34" charset="0"/>
              </a:defRPr>
            </a:lvl2pPr>
            <a:lvl3pPr>
              <a:defRPr sz="1800">
                <a:solidFill>
                  <a:srgbClr val="052264"/>
                </a:solidFill>
                <a:latin typeface="+mn-lt"/>
                <a:cs typeface="Arial" pitchFamily="34" charset="0"/>
              </a:defRPr>
            </a:lvl3pPr>
            <a:lvl4pPr>
              <a:defRPr sz="1600">
                <a:solidFill>
                  <a:srgbClr val="052264"/>
                </a:solidFill>
                <a:latin typeface="+mn-lt"/>
                <a:cs typeface="Arial" pitchFamily="34" charset="0"/>
              </a:defRPr>
            </a:lvl4pPr>
            <a:lvl5pPr>
              <a:defRPr sz="1600">
                <a:solidFill>
                  <a:srgbClr val="052264"/>
                </a:solidFill>
                <a:latin typeface="+mn-lt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11">
            <a:extLst>
              <a:ext uri="{FF2B5EF4-FFF2-40B4-BE49-F238E27FC236}">
                <a16:creationId xmlns:a16="http://schemas.microsoft.com/office/drawing/2014/main" id="{DF6F29F7-75A2-4CAF-8031-80B639ADB2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DCB5212-6B3A-4203-9CF8-69BD487CEC2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7935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81" y="188640"/>
            <a:ext cx="10972800" cy="5040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lide Number Placeholder 11">
            <a:extLst>
              <a:ext uri="{FF2B5EF4-FFF2-40B4-BE49-F238E27FC236}">
                <a16:creationId xmlns:a16="http://schemas.microsoft.com/office/drawing/2014/main" id="{ED6A925C-D114-403F-9209-8AAE5F519E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8CB468-BF4B-49BA-9BDC-D0CB1D526B9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7354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1">
            <a:extLst>
              <a:ext uri="{FF2B5EF4-FFF2-40B4-BE49-F238E27FC236}">
                <a16:creationId xmlns:a16="http://schemas.microsoft.com/office/drawing/2014/main" id="{9E2A6199-53CF-4FDC-B3A5-248FE8E3E7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FD4FFB0-760F-499A-BC58-132E9F7C9DD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3136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1852" y="836715"/>
            <a:ext cx="6815667" cy="5112567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solidFill>
                  <a:srgbClr val="052264"/>
                </a:solidFill>
                <a:latin typeface="+mn-lt"/>
                <a:cs typeface="Arial" pitchFamily="34" charset="0"/>
              </a:defRPr>
            </a:lvl1pPr>
            <a:lvl2pPr>
              <a:defRPr sz="2400">
                <a:solidFill>
                  <a:srgbClr val="052264"/>
                </a:solidFill>
                <a:latin typeface="+mn-lt"/>
                <a:cs typeface="Arial" pitchFamily="34" charset="0"/>
              </a:defRPr>
            </a:lvl2pPr>
            <a:lvl3pPr>
              <a:defRPr sz="2400">
                <a:solidFill>
                  <a:srgbClr val="052264"/>
                </a:solidFill>
                <a:latin typeface="+mn-lt"/>
                <a:cs typeface="Arial" pitchFamily="34" charset="0"/>
              </a:defRPr>
            </a:lvl3pPr>
            <a:lvl4pPr>
              <a:defRPr sz="2000">
                <a:solidFill>
                  <a:srgbClr val="052264"/>
                </a:solidFill>
                <a:latin typeface="+mn-lt"/>
                <a:cs typeface="Arial" pitchFamily="34" charset="0"/>
              </a:defRPr>
            </a:lvl4pPr>
            <a:lvl5pPr>
              <a:defRPr sz="2000">
                <a:solidFill>
                  <a:srgbClr val="052264"/>
                </a:solidFill>
                <a:latin typeface="+mn-lt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383" y="836712"/>
            <a:ext cx="4011084" cy="51125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52264"/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27381" y="188640"/>
            <a:ext cx="10972800" cy="5040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Slide Number Placeholder 11">
            <a:extLst>
              <a:ext uri="{FF2B5EF4-FFF2-40B4-BE49-F238E27FC236}">
                <a16:creationId xmlns:a16="http://schemas.microsoft.com/office/drawing/2014/main" id="{781FE469-A1C8-450E-85B7-BB8ABE9858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DEF849D-254D-446D-8A8F-99BEF14FD2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00452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3F6BFBB-FB0A-4A91-8A9C-6C15A343318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527050" y="188913"/>
            <a:ext cx="11041063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08DD4F0-0411-447D-BFCA-18A7B7265191}"/>
              </a:ext>
            </a:extLst>
          </p:cNvPr>
          <p:cNvSpPr>
            <a:spLocks noGrp="1"/>
          </p:cNvSpPr>
          <p:nvPr/>
        </p:nvSpPr>
        <p:spPr bwMode="auto">
          <a:xfrm>
            <a:off x="527050" y="1268413"/>
            <a:ext cx="11041063" cy="432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GB" altLang="en-US" sz="4000" b="1">
              <a:solidFill>
                <a:srgbClr val="052264"/>
              </a:solidFill>
            </a:endParaRP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9ED315B7-2AB1-4D0A-AC7B-4D9FD72808DA}"/>
              </a:ext>
            </a:extLst>
          </p:cNvPr>
          <p:cNvSpPr>
            <a:spLocks noGrp="1"/>
          </p:cNvSpPr>
          <p:nvPr/>
        </p:nvSpPr>
        <p:spPr bwMode="auto">
          <a:xfrm>
            <a:off x="527050" y="1268413"/>
            <a:ext cx="11041063" cy="432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GB" altLang="en-US" sz="4000" b="1">
              <a:solidFill>
                <a:srgbClr val="052264"/>
              </a:solidFill>
            </a:endParaRPr>
          </a:p>
        </p:txBody>
      </p:sp>
      <p:sp>
        <p:nvSpPr>
          <p:cNvPr id="1029" name="Text Placeholder 5">
            <a:extLst>
              <a:ext uri="{FF2B5EF4-FFF2-40B4-BE49-F238E27FC236}">
                <a16:creationId xmlns:a16="http://schemas.microsoft.com/office/drawing/2014/main" id="{E1F8C3DC-D1CE-49C6-834E-E2FC4008F54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527050" y="836613"/>
            <a:ext cx="11068050" cy="511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F026F6-A548-4939-BEB0-167EEC4DB406}"/>
              </a:ext>
            </a:extLst>
          </p:cNvPr>
          <p:cNvCxnSpPr/>
          <p:nvPr/>
        </p:nvCxnSpPr>
        <p:spPr>
          <a:xfrm>
            <a:off x="239713" y="765175"/>
            <a:ext cx="11617325" cy="0"/>
          </a:xfrm>
          <a:prstGeom prst="line">
            <a:avLst/>
          </a:prstGeom>
          <a:ln w="19050">
            <a:solidFill>
              <a:srgbClr val="0522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DBC75F6-C238-423B-A977-DD5D93205E91}"/>
              </a:ext>
            </a:extLst>
          </p:cNvPr>
          <p:cNvCxnSpPr/>
          <p:nvPr/>
        </p:nvCxnSpPr>
        <p:spPr>
          <a:xfrm>
            <a:off x="239713" y="6092825"/>
            <a:ext cx="11617325" cy="0"/>
          </a:xfrm>
          <a:prstGeom prst="line">
            <a:avLst/>
          </a:prstGeom>
          <a:ln w="22225">
            <a:solidFill>
              <a:srgbClr val="0522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95519130-5CAC-4992-B964-93F93B0FCF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72563" y="6118225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052264"/>
                </a:solidFill>
                <a:latin typeface="Calibri" panose="020F0502020204030204" pitchFamily="34" charset="0"/>
              </a:defRPr>
            </a:lvl1pPr>
          </a:lstStyle>
          <a:p>
            <a:fld id="{CF2225EA-9116-438B-A4B9-FB7A5E5FCA6B}" type="slidenum">
              <a:rPr lang="en-GB" altLang="en-US"/>
              <a:pPr/>
              <a:t>‹#›</a:t>
            </a:fld>
            <a:endParaRPr lang="en-GB" altLang="en-US"/>
          </a:p>
        </p:txBody>
      </p:sp>
      <p:pic>
        <p:nvPicPr>
          <p:cNvPr id="1033" name="Picture 10" descr="C:\Users\joconnor\Desktop\Values logo\Untitled-5.2.jpg">
            <a:extLst>
              <a:ext uri="{FF2B5EF4-FFF2-40B4-BE49-F238E27FC236}">
                <a16:creationId xmlns:a16="http://schemas.microsoft.com/office/drawing/2014/main" id="{D61C1608-A138-4E5C-A30B-47BE88645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57"/>
          <a:stretch>
            <a:fillRect/>
          </a:stretch>
        </p:blipFill>
        <p:spPr bwMode="auto">
          <a:xfrm>
            <a:off x="47625" y="6165850"/>
            <a:ext cx="9144000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rgbClr val="052264"/>
          </a:solidFill>
          <a:latin typeface="+mn-lt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52264"/>
          </a:solidFill>
          <a:latin typeface="Calibri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52264"/>
          </a:solidFill>
          <a:latin typeface="Calibri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52264"/>
          </a:solidFill>
          <a:latin typeface="Calibri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52264"/>
          </a:solidFill>
          <a:latin typeface="Calibri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 kern="1200">
          <a:solidFill>
            <a:srgbClr val="052264"/>
          </a:solidFill>
          <a:latin typeface="+mn-lt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rgbClr val="052264"/>
          </a:solidFill>
          <a:latin typeface="+mn-lt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052264"/>
          </a:solidFill>
          <a:latin typeface="+mn-lt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052264"/>
          </a:solidFill>
          <a:latin typeface="+mn-lt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052264"/>
          </a:solidFill>
          <a:latin typeface="+mn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DEB7034-DF68-42AD-964A-105B545DEE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279525"/>
            <a:ext cx="11618384" cy="431800"/>
          </a:xfrm>
        </p:spPr>
        <p:txBody>
          <a:bodyPr/>
          <a:lstStyle/>
          <a:p>
            <a:r>
              <a:rPr lang="en-GB" b="1" i="0" dirty="0">
                <a:solidFill>
                  <a:srgbClr val="0079BC"/>
                </a:solidFill>
                <a:effectLst/>
                <a:latin typeface="Calibri" panose="020F0502020204030204" pitchFamily="34" charset="0"/>
              </a:rPr>
              <a:t>¿</a:t>
            </a:r>
            <a:r>
              <a:rPr lang="fr-FR" dirty="0"/>
              <a:t>Qué haces en tu tiempo libre? – What do you do in your free time?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92D1049-6421-475D-A8C5-BCEDE616F2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499" y="46491"/>
            <a:ext cx="11664950" cy="981075"/>
          </a:xfrm>
        </p:spPr>
        <p:txBody>
          <a:bodyPr/>
          <a:lstStyle/>
          <a:p>
            <a:r>
              <a:rPr lang="fr-FR" dirty="0"/>
              <a:t>Yr 7 Spanish: Term 6 Knowledge Organiser</a:t>
            </a:r>
          </a:p>
        </p:txBody>
      </p:sp>
      <p:pic>
        <p:nvPicPr>
          <p:cNvPr id="5" name="Picture 2" descr="Flag of Spain - Wikipedia">
            <a:extLst>
              <a:ext uri="{FF2B5EF4-FFF2-40B4-BE49-F238E27FC236}">
                <a16:creationId xmlns:a16="http://schemas.microsoft.com/office/drawing/2014/main" id="{B8B608D8-F7D3-4AC1-82D4-AAB14C9DB1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786" y="3237036"/>
            <a:ext cx="3316722" cy="2209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8480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94653D-4220-429C-AFA9-277DEF7473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9D24A-E341-4533-896F-2C6B12BF37F2}" type="slidenum">
              <a:rPr lang="en-GB" altLang="en-US" smtClean="0"/>
              <a:pPr/>
              <a:t>2</a:t>
            </a:fld>
            <a:endParaRPr lang="en-GB" alt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2AF154C-A34B-44F8-8495-72F7D0F61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265281"/>
              </p:ext>
            </p:extLst>
          </p:nvPr>
        </p:nvGraphicFramePr>
        <p:xfrm>
          <a:off x="-26297" y="21590"/>
          <a:ext cx="12218297" cy="6836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9578">
                  <a:extLst>
                    <a:ext uri="{9D8B030D-6E8A-4147-A177-3AD203B41FA5}">
                      <a16:colId xmlns:a16="http://schemas.microsoft.com/office/drawing/2014/main" val="3940093165"/>
                    </a:ext>
                  </a:extLst>
                </a:gridCol>
                <a:gridCol w="4672043">
                  <a:extLst>
                    <a:ext uri="{9D8B030D-6E8A-4147-A177-3AD203B41FA5}">
                      <a16:colId xmlns:a16="http://schemas.microsoft.com/office/drawing/2014/main" val="2813309288"/>
                    </a:ext>
                  </a:extLst>
                </a:gridCol>
                <a:gridCol w="2285437">
                  <a:extLst>
                    <a:ext uri="{9D8B030D-6E8A-4147-A177-3AD203B41FA5}">
                      <a16:colId xmlns:a16="http://schemas.microsoft.com/office/drawing/2014/main" val="3089275721"/>
                    </a:ext>
                  </a:extLst>
                </a:gridCol>
                <a:gridCol w="2461239">
                  <a:extLst>
                    <a:ext uri="{9D8B030D-6E8A-4147-A177-3AD203B41FA5}">
                      <a16:colId xmlns:a16="http://schemas.microsoft.com/office/drawing/2014/main" val="4247909061"/>
                    </a:ext>
                  </a:extLst>
                </a:gridCol>
              </a:tblGrid>
              <a:tr h="683641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Cuando </a:t>
                      </a: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(when)</a:t>
                      </a: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hace sol </a:t>
                      </a: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(it’s sunny)</a:t>
                      </a:r>
                    </a:p>
                    <a:p>
                      <a:pPr marL="0" algn="l" defTabSz="914400" rtl="0" eaLnBrk="1" latinLnBrk="0" hangingPunct="1"/>
                      <a:endParaRPr lang="en-GB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hace frío </a:t>
                      </a: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(it’s cold)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hace buen tiempo </a:t>
                      </a:r>
                      <a:r>
                        <a:rPr lang="es-ES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(it’s good weather) </a:t>
                      </a:r>
                    </a:p>
                    <a:p>
                      <a:pPr marL="0" algn="l" defTabSz="914400" rtl="0" eaLnBrk="1" latinLnBrk="0" hangingPunct="1"/>
                      <a:endParaRPr lang="es-E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hace mal tiempo </a:t>
                      </a:r>
                      <a:r>
                        <a:rPr lang="es-ES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(bad weather) </a:t>
                      </a:r>
                    </a:p>
                    <a:p>
                      <a:pPr marL="0" algn="l" defTabSz="914400" rtl="0" eaLnBrk="1" latinLnBrk="0" hangingPunct="1"/>
                      <a:endParaRPr lang="es-E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hace calor </a:t>
                      </a:r>
                      <a:r>
                        <a:rPr lang="es-ES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(it’s hot)</a:t>
                      </a:r>
                    </a:p>
                    <a:p>
                      <a:pPr marL="0" algn="l" defTabSz="914400" rtl="0" eaLnBrk="1" latinLnBrk="0" hangingPunct="1"/>
                      <a:endParaRPr lang="es-E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llueve </a:t>
                      </a: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6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it’s raining)</a:t>
                      </a:r>
                      <a:endParaRPr lang="en-GB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s-E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salgo con mis amigos </a:t>
                      </a: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(I go out with friends)</a:t>
                      </a:r>
                    </a:p>
                    <a:p>
                      <a:pPr marL="0" algn="l" defTabSz="914400" rtl="0" eaLnBrk="1" latinLnBrk="0" hangingPunct="1"/>
                      <a:endParaRPr lang="en-GB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voy al cine </a:t>
                      </a: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(I go to the cinema)</a:t>
                      </a:r>
                    </a:p>
                    <a:p>
                      <a:pPr marL="0" algn="l" defTabSz="914400" rtl="0" eaLnBrk="1" latinLnBrk="0" hangingPunct="1"/>
                      <a:endParaRPr lang="en-GB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leo libros </a:t>
                      </a: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(I read books)  </a:t>
                      </a: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hago mis deberes </a:t>
                      </a: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(I do my homework)</a:t>
                      </a:r>
                    </a:p>
                    <a:p>
                      <a:pPr marL="0" algn="l" defTabSz="914400" rtl="0" eaLnBrk="1" latinLnBrk="0" hangingPunct="1"/>
                      <a:endParaRPr lang="en-GB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juego a los videojeugos </a:t>
                      </a: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(I play video games)</a:t>
                      </a:r>
                    </a:p>
                    <a:p>
                      <a:pPr marL="0" algn="l" defTabSz="914400" rtl="0" eaLnBrk="1" latinLnBrk="0" hangingPunct="1"/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voy a la casa de mis abuelos </a:t>
                      </a: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(I go to my grandparents house) </a:t>
                      </a:r>
                    </a:p>
                    <a:p>
                      <a:pPr marL="0" algn="l" defTabSz="914400" rtl="0" eaLnBrk="1" latinLnBrk="0" hangingPunct="1"/>
                      <a:endParaRPr lang="en-GB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toco un instrumento </a:t>
                      </a: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(I play an instrument) </a:t>
                      </a: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hago deporte </a:t>
                      </a: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(I do sport)</a:t>
                      </a: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voy al centro comercial </a:t>
                      </a: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(I go to the shopping centre)</a:t>
                      </a:r>
                    </a:p>
                    <a:p>
                      <a:pPr marL="0" algn="l" defTabSz="914400" rtl="0" eaLnBrk="1" latinLnBrk="0" hangingPunct="1"/>
                      <a:endParaRPr lang="en-GB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monto en bici </a:t>
                      </a: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(I ride my bike)</a:t>
                      </a: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es 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(it is)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emocionante </a:t>
                      </a: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(exciting)</a:t>
                      </a: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aburrido </a:t>
                      </a: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(boring) </a:t>
                      </a: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divertido </a:t>
                      </a: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(fun) </a:t>
                      </a: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genial </a:t>
                      </a: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(great)</a:t>
                      </a: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guay </a:t>
                      </a: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(cool)</a:t>
                      </a:r>
                    </a:p>
                    <a:p>
                      <a:pPr marL="0" algn="l" defTabSz="914400" rtl="0" eaLnBrk="1" latinLnBrk="0" hangingPunct="1"/>
                      <a:endParaRPr lang="en-GB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flipante </a:t>
                      </a: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(amazing)</a:t>
                      </a: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 rollo </a:t>
                      </a: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(a pain/bore)</a:t>
                      </a: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6534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9962293"/>
      </p:ext>
    </p:extLst>
  </p:cSld>
  <p:clrMapOvr>
    <a:masterClrMapping/>
  </p:clrMapOvr>
</p:sld>
</file>

<file path=ppt/theme/theme1.xml><?xml version="1.0" encoding="utf-8"?>
<a:theme xmlns:a="http://schemas.openxmlformats.org/drawingml/2006/main" name="NOA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ATheme" id="{CF341CE8-973A-4CA9-A118-57BA4059E26E}" vid="{1A2DB9B7-C11D-46EF-BB40-7C773E85828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A471AC5934984596652C01BEA8936A" ma:contentTypeVersion="12" ma:contentTypeDescription="Create a new document." ma:contentTypeScope="" ma:versionID="feb26af90ac905e2bca557270678a4bc">
  <xsd:schema xmlns:xsd="http://www.w3.org/2001/XMLSchema" xmlns:xs="http://www.w3.org/2001/XMLSchema" xmlns:p="http://schemas.microsoft.com/office/2006/metadata/properties" xmlns:ns2="18999902-e0e1-46b9-8069-9040d1208bed" xmlns:ns3="936c6605-b322-41ae-92d4-b4baec53c1b0" targetNamespace="http://schemas.microsoft.com/office/2006/metadata/properties" ma:root="true" ma:fieldsID="3c177ba93cd2f09d614108502ab0b545" ns2:_="" ns3:_="">
    <xsd:import namespace="18999902-e0e1-46b9-8069-9040d1208bed"/>
    <xsd:import namespace="936c6605-b322-41ae-92d4-b4baec53c1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999902-e0e1-46b9-8069-9040d1208b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6c6605-b322-41ae-92d4-b4baec53c1b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A15466C-F03F-4BB3-9150-66BC9D81F724}"/>
</file>

<file path=customXml/itemProps2.xml><?xml version="1.0" encoding="utf-8"?>
<ds:datastoreItem xmlns:ds="http://schemas.openxmlformats.org/officeDocument/2006/customXml" ds:itemID="{E8DC1B79-5B5C-4927-ADAE-1A89E9AAD9F6}"/>
</file>

<file path=customXml/itemProps3.xml><?xml version="1.0" encoding="utf-8"?>
<ds:datastoreItem xmlns:ds="http://schemas.openxmlformats.org/officeDocument/2006/customXml" ds:itemID="{50D936F8-CD8B-419A-A5FB-C0C11CBEA598}"/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</TotalTime>
  <Words>205</Words>
  <Application>Microsoft Office PowerPoint</Application>
  <PresentationFormat>Widescreen</PresentationFormat>
  <Paragraphs>60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NOATheme</vt:lpstr>
      <vt:lpstr>Yr 7 Spanish: Term 6 Knowledge Organiser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Yr 7 Spanish: Term 6 Knowledge Organiser</dc:title>
  <dc:creator>Rachael Morris</dc:creator>
  <cp:lastModifiedBy>Rachael Morris</cp:lastModifiedBy>
  <cp:revision>1</cp:revision>
  <dcterms:created xsi:type="dcterms:W3CDTF">2022-05-07T16:14:00Z</dcterms:created>
  <dcterms:modified xsi:type="dcterms:W3CDTF">2022-05-27T07:01:44Z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0x010100E7A471AC5934984596652C01BEA8936A</vt:lpwstr>
  </property>
</Properties>
</file>